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80" r:id="rId2"/>
    <p:sldId id="260" r:id="rId3"/>
    <p:sldId id="281" r:id="rId4"/>
    <p:sldId id="282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8" r:id="rId18"/>
    <p:sldId id="279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A54"/>
    <a:srgbClr val="1E4D2B"/>
    <a:srgbClr val="59595B"/>
    <a:srgbClr val="D9782D"/>
    <a:srgbClr val="C8C372"/>
    <a:srgbClr val="C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rgbClr val="59595B"/>
                </a:solidFill>
                <a:latin typeface="+mj-lt"/>
              </a:rPr>
              <a:t>Bar Chart Example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40-4145-BCC2-43311BD02C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40-4145-BCC2-43311BD02C5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40-4145-BCC2-43311BD02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834575"/>
        <c:axId val="153835055"/>
      </c:barChart>
      <c:catAx>
        <c:axId val="15383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35055"/>
        <c:crosses val="autoZero"/>
        <c:auto val="1"/>
        <c:lblAlgn val="ctr"/>
        <c:lblOffset val="100"/>
        <c:noMultiLvlLbl val="0"/>
      </c:catAx>
      <c:valAx>
        <c:axId val="153835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3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latin typeface="+mj-lt"/>
              </a:rPr>
              <a:t>Pie Chart Example</a:t>
            </a:r>
            <a:endParaRPr lang="en-US" dirty="0"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7F-4EF6-99C7-B1A96A9EF1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97F-4EF6-99C7-B1A96A9EF1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7F-4EF6-99C7-B1A96A9EF10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97F-4EF6-99C7-B1A96A9EF10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97F-4EF6-99C7-B1A96A9EF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422257-32B5-BF55-33FC-F225074869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5A00E-072B-5704-CC94-9F5BD94DF4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6E373-7100-4F35-BE8F-970AE45EB570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9C01F-3118-6596-2900-C55E4AF84C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6DBEC-6974-7D42-1C56-BF3565AD96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0D13D-0B44-40C2-875C-0F0D26FC5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93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 Unit Identifi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789" y="2621422"/>
            <a:ext cx="7761738" cy="1615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816DEB-2E39-ECE9-C11F-8EC98E44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789" y="4682331"/>
            <a:ext cx="5633680" cy="496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AD8F73-0065-C1F1-3FB6-729DC06085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98947" y="6267798"/>
            <a:ext cx="3623482" cy="41477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Unit Identifier Here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855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0AAE2-BA19-E4B7-149A-9FA3F56089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4403" y="2700303"/>
            <a:ext cx="3532075" cy="498475"/>
          </a:xfrm>
        </p:spPr>
        <p:txBody>
          <a:bodyPr anchor="ctr">
            <a:noAutofit/>
          </a:bodyPr>
          <a:lstStyle>
            <a:lvl1pPr algn="ctr">
              <a:defRPr sz="2800">
                <a:latin typeface="+mj-lt"/>
              </a:defRPr>
            </a:lvl1pPr>
          </a:lstStyle>
          <a:p>
            <a:pPr lvl="0"/>
            <a:r>
              <a:rPr lang="en-US" dirty="0"/>
              <a:t>Copy Goes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EA722C-9DA1-69CC-295C-D2EB8C8CA17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034402" y="3566418"/>
            <a:ext cx="3532076" cy="631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1E4D2B"/>
                </a:solidFill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Lorem ipsum dolor 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sidac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ebadbit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amet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consectetur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n-lt"/>
              </a:rPr>
              <a:t>adi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373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AFEFD-13F9-1019-057C-C4CE819643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594" y="1196687"/>
            <a:ext cx="4657725" cy="1570038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pPr algn="l"/>
            <a:r>
              <a:rPr lang="en-US" sz="4800" dirty="0">
                <a:solidFill>
                  <a:srgbClr val="1E4D2B"/>
                </a:solidFill>
                <a:latin typeface="+mj-lt"/>
              </a:rPr>
              <a:t>Headline Copy Goes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A819744-7432-1EE8-4C6E-3E844B5668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2218" y="2808290"/>
            <a:ext cx="4657725" cy="979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rgbClr val="59595B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48717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98E619C-9CBF-7505-EBE4-659C1890A9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8904" y="1152665"/>
            <a:ext cx="4657725" cy="1570038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pPr algn="l"/>
            <a:r>
              <a:rPr lang="en-US" sz="4800" dirty="0">
                <a:solidFill>
                  <a:srgbClr val="1E4D2B"/>
                </a:solidFill>
                <a:latin typeface="+mj-lt"/>
              </a:rPr>
              <a:t>Headline Copy Goes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3B2B044-58FE-BFDD-8492-11F62519AC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55528" y="2764268"/>
            <a:ext cx="4657725" cy="979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rgbClr val="59595B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14239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bo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B9E4D-58E8-5B26-6253-F4EAB2D79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200" y="5870843"/>
            <a:ext cx="8414971" cy="779338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pPr algn="l"/>
            <a:r>
              <a:rPr lang="en-US" sz="4800" dirty="0">
                <a:solidFill>
                  <a:srgbClr val="1E4D2B"/>
                </a:solidFill>
                <a:latin typeface="+mj-lt"/>
              </a:rPr>
              <a:t>Headline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98085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CF1A9-8FA5-8EAE-8C12-E2F3CD3E03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81863" y="6043468"/>
            <a:ext cx="4910137" cy="461963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l">
              <a:defRPr sz="2400"/>
            </a:lvl1pPr>
          </a:lstStyle>
          <a:p>
            <a:pPr algn="l"/>
            <a:r>
              <a:rPr lang="en-US" sz="2400" dirty="0">
                <a:solidFill>
                  <a:srgbClr val="1E4D2B"/>
                </a:solidFill>
                <a:latin typeface="+mn-lt"/>
              </a:rPr>
              <a:t>Place text over photo in green box</a:t>
            </a:r>
          </a:p>
        </p:txBody>
      </p:sp>
    </p:spTree>
    <p:extLst>
      <p:ext uri="{BB962C8B-B14F-4D97-AF65-F5344CB8AC3E}">
        <p14:creationId xmlns:p14="http://schemas.microsoft.com/office/powerpoint/2010/main" val="137036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01803" y="2340281"/>
            <a:ext cx="4128448" cy="1088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3800">
                <a:solidFill>
                  <a:srgbClr val="1E4D2B"/>
                </a:solidFill>
                <a:latin typeface="+mj-lt"/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F33DA21-BB3F-1FFD-0F9D-C271BD80831E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746885" y="976312"/>
            <a:ext cx="6699250" cy="4905375"/>
          </a:xfrm>
        </p:spPr>
        <p:txBody>
          <a:bodyPr anchor="ctr"/>
          <a:lstStyle>
            <a:lvl1pPr algn="ctr">
              <a:defRPr>
                <a:solidFill>
                  <a:srgbClr val="1E4D2B"/>
                </a:solidFill>
              </a:defRPr>
            </a:lvl1pPr>
          </a:lstStyle>
          <a:p>
            <a:r>
              <a:rPr lang="en-US" dirty="0"/>
              <a:t>Place Bar Chart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10220E-0ED2-C30C-B17A-1D79C91608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1163" y="3613078"/>
            <a:ext cx="4129088" cy="34131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sz="1600" dirty="0" err="1">
                <a:solidFill>
                  <a:srgbClr val="59595B"/>
                </a:solidFill>
              </a:rPr>
              <a:t>Subheadline</a:t>
            </a:r>
            <a:r>
              <a:rPr lang="en-US" sz="1600" dirty="0">
                <a:solidFill>
                  <a:srgbClr val="59595B"/>
                </a:solidFill>
              </a:rPr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29725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01DFFC9-AD28-8E33-E7A9-3FA61D510B8F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754018" y="206636"/>
            <a:ext cx="8683964" cy="5857875"/>
          </a:xfrm>
        </p:spPr>
        <p:txBody>
          <a:bodyPr/>
          <a:lstStyle>
            <a:lvl1pPr algn="ctr">
              <a:defRPr>
                <a:solidFill>
                  <a:srgbClr val="1E4D2B"/>
                </a:solidFill>
              </a:defRPr>
            </a:lvl1pPr>
          </a:lstStyle>
          <a:p>
            <a:r>
              <a:rPr lang="en-US" dirty="0"/>
              <a:t>Place Pie Chart Here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813" y="2759330"/>
            <a:ext cx="3440373" cy="1666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>
                <a:solidFill>
                  <a:srgbClr val="1E4D2B"/>
                </a:solidFill>
                <a:latin typeface="+mj-lt"/>
              </a:defRPr>
            </a:lvl1pPr>
          </a:lstStyle>
          <a:p>
            <a:r>
              <a:rPr lang="en-US" dirty="0"/>
              <a:t>Supporting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460264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085" y="419151"/>
            <a:ext cx="7017894" cy="9137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400">
                <a:solidFill>
                  <a:srgbClr val="1E4D2B"/>
                </a:solidFill>
                <a:latin typeface="+mj-lt"/>
              </a:defRPr>
            </a:lvl1pPr>
          </a:lstStyle>
          <a:p>
            <a:r>
              <a:rPr lang="en-US" dirty="0"/>
              <a:t>CSU Color Palette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856DE0-E4D2-7530-0B4A-9F118D5DD9A1}"/>
              </a:ext>
            </a:extLst>
          </p:cNvPr>
          <p:cNvSpPr/>
          <p:nvPr userDrawn="1"/>
        </p:nvSpPr>
        <p:spPr>
          <a:xfrm>
            <a:off x="1362250" y="4654268"/>
            <a:ext cx="504343" cy="5196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59" tIns="69980" rIns="139959" bIns="69980" rtlCol="0" anchor="ctr"/>
          <a:lstStyle/>
          <a:p>
            <a:pPr algn="ctr"/>
            <a:endParaRPr lang="en-US" sz="2747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74342-8A0C-A3DD-AC60-D77817B218BD}"/>
              </a:ext>
            </a:extLst>
          </p:cNvPr>
          <p:cNvSpPr/>
          <p:nvPr userDrawn="1"/>
        </p:nvSpPr>
        <p:spPr>
          <a:xfrm>
            <a:off x="2290104" y="4654268"/>
            <a:ext cx="504343" cy="5196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59" tIns="69980" rIns="139959" bIns="69980" rtlCol="0" anchor="ctr"/>
          <a:lstStyle/>
          <a:p>
            <a:pPr algn="ctr"/>
            <a:endParaRPr lang="en-US" sz="2747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4D4801-6DF1-1B3C-3D34-3C06CE71F72E}"/>
              </a:ext>
            </a:extLst>
          </p:cNvPr>
          <p:cNvSpPr/>
          <p:nvPr userDrawn="1"/>
        </p:nvSpPr>
        <p:spPr>
          <a:xfrm>
            <a:off x="3217957" y="4654268"/>
            <a:ext cx="504343" cy="5196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59" tIns="69980" rIns="139959" bIns="69980" rtlCol="0" anchor="ctr"/>
          <a:lstStyle/>
          <a:p>
            <a:pPr algn="ctr"/>
            <a:endParaRPr lang="en-US" sz="2747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EE5517-5503-D904-D487-EE93397F3F1D}"/>
              </a:ext>
            </a:extLst>
          </p:cNvPr>
          <p:cNvSpPr/>
          <p:nvPr userDrawn="1"/>
        </p:nvSpPr>
        <p:spPr>
          <a:xfrm>
            <a:off x="4145810" y="4654268"/>
            <a:ext cx="504343" cy="5196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59" tIns="69980" rIns="139959" bIns="69980" rtlCol="0" anchor="ctr"/>
          <a:lstStyle/>
          <a:p>
            <a:pPr algn="ctr"/>
            <a:endParaRPr lang="en-US" sz="2747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37D68E-C601-8B91-8CF5-4D702D22BDA8}"/>
              </a:ext>
            </a:extLst>
          </p:cNvPr>
          <p:cNvSpPr/>
          <p:nvPr userDrawn="1"/>
        </p:nvSpPr>
        <p:spPr>
          <a:xfrm>
            <a:off x="5073663" y="4654268"/>
            <a:ext cx="504343" cy="5196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59" tIns="69980" rIns="139959" bIns="69980" rtlCol="0" anchor="ctr"/>
          <a:lstStyle/>
          <a:p>
            <a:pPr algn="ctr"/>
            <a:endParaRPr lang="en-US" sz="2747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7D9361-13FD-89A8-3FDF-1CF290D8BFDD}"/>
              </a:ext>
            </a:extLst>
          </p:cNvPr>
          <p:cNvSpPr/>
          <p:nvPr userDrawn="1"/>
        </p:nvSpPr>
        <p:spPr>
          <a:xfrm>
            <a:off x="1423867" y="2222042"/>
            <a:ext cx="730330" cy="752461"/>
          </a:xfrm>
          <a:prstGeom prst="rect">
            <a:avLst/>
          </a:prstGeom>
          <a:solidFill>
            <a:srgbClr val="1E4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59" tIns="69980" rIns="139959" bIns="69980" rtlCol="0" anchor="ctr"/>
          <a:lstStyle/>
          <a:p>
            <a:pPr algn="ctr"/>
            <a:endParaRPr lang="en-US" sz="2747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716F42-3B5C-6C1A-28B3-C3D21A84B3ED}"/>
              </a:ext>
            </a:extLst>
          </p:cNvPr>
          <p:cNvSpPr/>
          <p:nvPr userDrawn="1"/>
        </p:nvSpPr>
        <p:spPr>
          <a:xfrm>
            <a:off x="2750728" y="2222042"/>
            <a:ext cx="730330" cy="752461"/>
          </a:xfrm>
          <a:prstGeom prst="rect">
            <a:avLst/>
          </a:prstGeom>
          <a:solidFill>
            <a:srgbClr val="C8C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59" tIns="69980" rIns="139959" bIns="69980" rtlCol="0" anchor="ctr"/>
          <a:lstStyle/>
          <a:p>
            <a:pPr algn="ctr"/>
            <a:endParaRPr lang="en-US" sz="2747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BE92D6-46DF-B554-5C7B-F450F367B867}"/>
              </a:ext>
            </a:extLst>
          </p:cNvPr>
          <p:cNvSpPr/>
          <p:nvPr userDrawn="1"/>
        </p:nvSpPr>
        <p:spPr>
          <a:xfrm>
            <a:off x="4077592" y="2222042"/>
            <a:ext cx="730330" cy="75246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59" tIns="69980" rIns="139959" bIns="69980" rtlCol="0" anchor="ctr"/>
          <a:lstStyle/>
          <a:p>
            <a:pPr algn="ctr"/>
            <a:endParaRPr lang="en-US" sz="2747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ABDD27-7077-5976-7553-B222C8EFA1C8}"/>
              </a:ext>
            </a:extLst>
          </p:cNvPr>
          <p:cNvSpPr/>
          <p:nvPr userDrawn="1"/>
        </p:nvSpPr>
        <p:spPr>
          <a:xfrm>
            <a:off x="7861014" y="2222042"/>
            <a:ext cx="730330" cy="752461"/>
          </a:xfrm>
          <a:prstGeom prst="rect">
            <a:avLst/>
          </a:prstGeom>
          <a:solidFill>
            <a:srgbClr val="59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59" tIns="69980" rIns="139959" bIns="69980" rtlCol="0" anchor="ctr"/>
          <a:lstStyle/>
          <a:p>
            <a:pPr algn="ctr"/>
            <a:endParaRPr lang="en-US" sz="2747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36DDDE-5C67-7044-6DA6-7D8186B5D370}"/>
              </a:ext>
            </a:extLst>
          </p:cNvPr>
          <p:cNvSpPr/>
          <p:nvPr userDrawn="1"/>
        </p:nvSpPr>
        <p:spPr>
          <a:xfrm>
            <a:off x="6540522" y="2222042"/>
            <a:ext cx="730330" cy="752461"/>
          </a:xfrm>
          <a:prstGeom prst="rect">
            <a:avLst/>
          </a:prstGeom>
          <a:solidFill>
            <a:srgbClr val="D97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59" tIns="69980" rIns="139959" bIns="69980" rtlCol="0" anchor="ctr"/>
          <a:lstStyle/>
          <a:p>
            <a:pPr algn="ctr"/>
            <a:endParaRPr lang="en-US" sz="2747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A06DE85-8AA5-E4B6-E9EF-4D6B2E9CC6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7371" y="1592370"/>
            <a:ext cx="3367087" cy="349250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198" dirty="0">
                <a:latin typeface="Proxima Nova" charset="0"/>
                <a:ea typeface="Proxima Nova" charset="0"/>
                <a:cs typeface="Proxima Nova" charset="0"/>
              </a:rPr>
              <a:t>Secondary Color Palette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9D382786-E6E2-778C-4532-50BCCBC537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186" y="1587558"/>
            <a:ext cx="3367087" cy="349250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198" dirty="0">
                <a:latin typeface="Proxima Nova" charset="0"/>
                <a:ea typeface="Proxima Nova" charset="0"/>
                <a:cs typeface="Proxima Nova" charset="0"/>
              </a:rPr>
              <a:t>Primary Color Palette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BD2FC009-CBDD-3594-E2E7-78ADDE41AC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766" y="4049995"/>
            <a:ext cx="3367087" cy="349250"/>
          </a:xfrm>
          <a:ln>
            <a:noFill/>
          </a:ln>
        </p:spPr>
        <p:txBody>
          <a:bodyPr anchor="ctr"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198" dirty="0">
                <a:latin typeface="Proxima Nova" charset="0"/>
                <a:ea typeface="Proxima Nova" charset="0"/>
                <a:cs typeface="Proxima Nova" charset="0"/>
              </a:rPr>
              <a:t>Energy Color Palette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197604E-3EC0-BFA5-DC3C-BEF912DF67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023" y="3100887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R</a:t>
            </a:r>
          </a:p>
          <a:p>
            <a:pPr lvl="0"/>
            <a:r>
              <a:rPr lang="en-US" dirty="0"/>
              <a:t>G</a:t>
            </a:r>
          </a:p>
          <a:p>
            <a:pPr lvl="0"/>
            <a:r>
              <a:rPr lang="en-US" dirty="0"/>
              <a:t>B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AAF9CB66-DCE8-7309-E31B-9D08B1023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0410" y="3103064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1E4D2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30</a:t>
            </a:r>
          </a:p>
          <a:p>
            <a:pPr lvl="0"/>
            <a:r>
              <a:rPr lang="en-US" dirty="0"/>
              <a:t>77</a:t>
            </a:r>
          </a:p>
          <a:p>
            <a:pPr lvl="0"/>
            <a:r>
              <a:rPr lang="en-US" dirty="0"/>
              <a:t>43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1734D99F-E6ED-960C-0220-32884C368C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261" y="3102490"/>
            <a:ext cx="555274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C8C37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200</a:t>
            </a:r>
          </a:p>
          <a:p>
            <a:pPr lvl="0"/>
            <a:r>
              <a:rPr lang="en-US" dirty="0"/>
              <a:t>195</a:t>
            </a:r>
          </a:p>
          <a:p>
            <a:pPr lvl="0"/>
            <a:r>
              <a:rPr lang="en-US" dirty="0"/>
              <a:t>114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690F7024-A4D4-9F98-62DE-FE212884B7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65120" y="3108260"/>
            <a:ext cx="555274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59595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255</a:t>
            </a:r>
          </a:p>
          <a:p>
            <a:pPr lvl="0"/>
            <a:r>
              <a:rPr lang="en-US" dirty="0"/>
              <a:t>255</a:t>
            </a:r>
          </a:p>
          <a:p>
            <a:pPr lvl="0"/>
            <a:r>
              <a:rPr lang="en-US" dirty="0"/>
              <a:t>255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1989B4CD-C9AF-A19E-256A-226408C032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3841" y="3100887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R</a:t>
            </a:r>
          </a:p>
          <a:p>
            <a:pPr lvl="0"/>
            <a:r>
              <a:rPr lang="en-US" dirty="0"/>
              <a:t>G</a:t>
            </a:r>
          </a:p>
          <a:p>
            <a:pPr lvl="0"/>
            <a:r>
              <a:rPr lang="en-US" dirty="0"/>
              <a:t>B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5009BC28-8921-D5D1-DF8D-ABDCFBC89F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5228" y="3103064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D9782D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217</a:t>
            </a:r>
          </a:p>
          <a:p>
            <a:pPr lvl="0"/>
            <a:r>
              <a:rPr lang="en-US" dirty="0"/>
              <a:t>120</a:t>
            </a:r>
          </a:p>
          <a:p>
            <a:pPr lvl="0"/>
            <a:r>
              <a:rPr lang="en-US" dirty="0"/>
              <a:t>45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A4234470-2CCD-E972-1A1D-B8A035F14B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3079" y="3102490"/>
            <a:ext cx="555274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59595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89</a:t>
            </a:r>
          </a:p>
          <a:p>
            <a:pPr lvl="0"/>
            <a:r>
              <a:rPr lang="en-US" dirty="0"/>
              <a:t>89</a:t>
            </a:r>
          </a:p>
          <a:p>
            <a:pPr lvl="0"/>
            <a:r>
              <a:rPr lang="en-US" dirty="0"/>
              <a:t>91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04152E7B-8956-4CE8-E8F2-1E14323F9F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023" y="5284755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R</a:t>
            </a:r>
          </a:p>
          <a:p>
            <a:pPr lvl="0"/>
            <a:r>
              <a:rPr lang="en-US" dirty="0"/>
              <a:t>G</a:t>
            </a:r>
          </a:p>
          <a:p>
            <a:pPr lvl="0"/>
            <a:r>
              <a:rPr lang="en-US" dirty="0"/>
              <a:t>B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2DF6F837-74A8-047C-EB2D-C6F6BA9A55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5183" y="5294028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130</a:t>
            </a:r>
          </a:p>
          <a:p>
            <a:pPr lvl="0"/>
            <a:r>
              <a:rPr lang="en-US" dirty="0"/>
              <a:t>197</a:t>
            </a:r>
          </a:p>
          <a:p>
            <a:pPr lvl="0"/>
            <a:r>
              <a:rPr lang="en-US" dirty="0"/>
              <a:t>3</a:t>
            </a:r>
          </a:p>
        </p:txBody>
      </p:sp>
      <p:sp>
        <p:nvSpPr>
          <p:cNvPr id="47" name="Text Placeholder 37">
            <a:extLst>
              <a:ext uri="{FF2B5EF4-FFF2-40B4-BE49-F238E27FC236}">
                <a16:creationId xmlns:a16="http://schemas.microsoft.com/office/drawing/2014/main" id="{FE43C624-823A-0623-D6F5-CFC0A797B8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90104" y="5299320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59595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207</a:t>
            </a:r>
          </a:p>
          <a:p>
            <a:pPr lvl="0"/>
            <a:r>
              <a:rPr lang="en-US" dirty="0"/>
              <a:t>252</a:t>
            </a:r>
          </a:p>
          <a:p>
            <a:pPr lvl="0"/>
            <a:r>
              <a:rPr lang="en-US" dirty="0"/>
              <a:t>0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FF1BB089-22D3-9F69-FE59-01CA718582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15026" y="5299320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126</a:t>
            </a:r>
          </a:p>
          <a:p>
            <a:pPr lvl="0"/>
            <a:r>
              <a:rPr lang="en-US" dirty="0"/>
              <a:t>84</a:t>
            </a:r>
          </a:p>
          <a:p>
            <a:pPr lvl="0"/>
            <a:r>
              <a:rPr lang="en-US" dirty="0"/>
              <a:t>117</a:t>
            </a:r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id="{B59A1E3E-177B-928D-8A1D-A72C775E25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948" y="5299320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  <a:p>
            <a:pPr lvl="0"/>
            <a:r>
              <a:rPr lang="en-US" dirty="0"/>
              <a:t>143</a:t>
            </a:r>
          </a:p>
          <a:p>
            <a:pPr lvl="0"/>
            <a:r>
              <a:rPr lang="en-US" dirty="0"/>
              <a:t>179</a:t>
            </a:r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id="{26DD4664-CFA9-EACF-7CA9-CB294A9B659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79531" y="5294028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16</a:t>
            </a:r>
          </a:p>
          <a:p>
            <a:pPr lvl="0"/>
            <a:r>
              <a:rPr lang="en-US" dirty="0"/>
              <a:t>84</a:t>
            </a:r>
          </a:p>
          <a:p>
            <a:pPr lvl="0"/>
            <a:r>
              <a:rPr lang="en-US" dirty="0"/>
              <a:t>86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84152C-39DC-39DC-1561-E8E448C5D869}"/>
              </a:ext>
            </a:extLst>
          </p:cNvPr>
          <p:cNvSpPr/>
          <p:nvPr userDrawn="1"/>
        </p:nvSpPr>
        <p:spPr>
          <a:xfrm>
            <a:off x="5981273" y="4654268"/>
            <a:ext cx="504343" cy="519626"/>
          </a:xfrm>
          <a:prstGeom prst="rect">
            <a:avLst/>
          </a:prstGeom>
          <a:solidFill>
            <a:srgbClr val="E56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9959" tIns="69980" rIns="139959" bIns="69980" rtlCol="0" anchor="ctr"/>
          <a:lstStyle/>
          <a:p>
            <a:pPr algn="ctr"/>
            <a:endParaRPr lang="en-US" sz="2747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43648E67-B579-B25E-A91B-1576B1E98B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66171" y="5294028"/>
            <a:ext cx="534547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E56A5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229</a:t>
            </a:r>
          </a:p>
          <a:p>
            <a:pPr lvl="0"/>
            <a:r>
              <a:rPr lang="en-US" dirty="0"/>
              <a:t>106</a:t>
            </a:r>
          </a:p>
          <a:p>
            <a:pPr lvl="0"/>
            <a:r>
              <a:rPr lang="en-US" dirty="0"/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2987466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9789" y="2935325"/>
            <a:ext cx="7761738" cy="1615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47ACF4F3-D89E-B7B1-7BC7-659865B63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89" y="4649300"/>
            <a:ext cx="3056524" cy="6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9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9789" y="2921674"/>
            <a:ext cx="7761738" cy="1615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rgbClr val="1E4D2B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CF4F3-D89E-B7B1-7BC7-659865B63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2321" y="4656122"/>
            <a:ext cx="2930305" cy="60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9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789" y="2621422"/>
            <a:ext cx="7761738" cy="1615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816DEB-2E39-ECE9-C11F-8EC98E44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789" y="4682331"/>
            <a:ext cx="5633680" cy="496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47ACF4F3-D89E-B7B1-7BC7-659865B63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928" y="6184672"/>
            <a:ext cx="2691936" cy="55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Unit Identifi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789" y="2621422"/>
            <a:ext cx="7761738" cy="1615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rgbClr val="1E4D2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816DEB-2E39-ECE9-C11F-8EC98E44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789" y="4682331"/>
            <a:ext cx="5633680" cy="496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E4D2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A60E59-DC07-C962-025C-5B9865EEF3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64454" y="6333923"/>
            <a:ext cx="3624262" cy="415925"/>
          </a:xfrm>
        </p:spPr>
        <p:txBody>
          <a:bodyPr anchor="ctr"/>
          <a:lstStyle>
            <a:lvl1pPr algn="ctr">
              <a:defRPr>
                <a:solidFill>
                  <a:srgbClr val="1E4D2B"/>
                </a:solidFill>
              </a:defRPr>
            </a:lvl1pPr>
          </a:lstStyle>
          <a:p>
            <a:r>
              <a:rPr lang="en-US" dirty="0"/>
              <a:t>Insert Unit Identifier Here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9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789" y="2621422"/>
            <a:ext cx="7761738" cy="1615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rgbClr val="1E4D2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816DEB-2E39-ECE9-C11F-8EC98E44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789" y="4682331"/>
            <a:ext cx="5633680" cy="496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E4D2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CF4F3-D89E-B7B1-7BC7-659865B63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1928" y="6184672"/>
            <a:ext cx="2691935" cy="55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978" y="831528"/>
            <a:ext cx="9241060" cy="828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400">
                <a:solidFill>
                  <a:srgbClr val="1E4D2B"/>
                </a:solidFill>
              </a:defRPr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816DEB-2E39-ECE9-C11F-8EC98E4477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2320" y="1967411"/>
            <a:ext cx="5633680" cy="73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rgbClr val="59595B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38413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0373" y="2600211"/>
            <a:ext cx="9241060" cy="828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816DEB-2E39-ECE9-C11F-8EC98E4477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0373" y="3881054"/>
            <a:ext cx="5633680" cy="351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9978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0373" y="2600211"/>
            <a:ext cx="9241060" cy="828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1E4D2B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816DEB-2E39-ECE9-C11F-8EC98E4477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30373" y="3881054"/>
            <a:ext cx="5633680" cy="351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1E4D2B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7270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9A896DB-8B8C-068E-FCC6-56BE5B69F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332" y="1579419"/>
            <a:ext cx="9910195" cy="2679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rgbClr val="1E4D2B"/>
                </a:solidFill>
                <a:latin typeface="+mn-lt"/>
              </a:defRPr>
            </a:lvl1pPr>
          </a:lstStyle>
          <a:p>
            <a:r>
              <a:rPr lang="en-US" dirty="0"/>
              <a:t>“Quote goes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14970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28DD46B-3717-019A-0A46-AA8D7B75C7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4015" y="2652015"/>
            <a:ext cx="3137187" cy="707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1E4D2B"/>
                </a:solidFill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Text block goes here.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Lorem ipsum dolor sit.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FC91D-B3E0-3391-8567-EA6FAEAEFB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27406" y="2652015"/>
            <a:ext cx="3137187" cy="707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rgbClr val="1E4D2B"/>
                </a:solidFill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Text block goes here.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Lorem ipsum dolor sit.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E6499D4-8A7B-52CB-2AD7-3CDAF7DD8CE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560798" y="2652015"/>
            <a:ext cx="3137187" cy="707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1E4D2B"/>
                </a:solidFill>
              </a:defRPr>
            </a:lvl1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Text block goes here.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Lorem ipsum dolor sit.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BAFDBF-0E6B-FE0E-88B1-3BC73A2E0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79164" y="1519146"/>
            <a:ext cx="701675" cy="585787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AF1DC3D9-20F6-3490-14D9-DDABC83AA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1161" y="1519146"/>
            <a:ext cx="701675" cy="585787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4F335D9-CBDE-0EE0-AC24-EBCCB693B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5162" y="1519146"/>
            <a:ext cx="701675" cy="585787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4244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546BC-14FC-C3E5-E2D8-99F140B9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789" y="2621422"/>
            <a:ext cx="7761738" cy="1615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C768B-3121-DDCB-9087-C69F45B8A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9789" y="4682331"/>
            <a:ext cx="5633680" cy="496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</p:spTree>
    <p:extLst>
      <p:ext uri="{BB962C8B-B14F-4D97-AF65-F5344CB8AC3E}">
        <p14:creationId xmlns:p14="http://schemas.microsoft.com/office/powerpoint/2010/main" val="49912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CFFC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CFFC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B468C-C3C3-E3DE-F59A-3AD050D0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Presentation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A67B-9849-BD6D-8F6D-026C1C1A4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154608-BE62-0A79-9C54-E92A7A0B65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61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AF3F6E-6DF3-9589-F351-D966FEDC1F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7096" y="2700303"/>
            <a:ext cx="3479382" cy="49847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lake surrounded by mountains&#10;&#10;Description automatically generated">
            <a:extLst>
              <a:ext uri="{FF2B5EF4-FFF2-40B4-BE49-F238E27FC236}">
                <a16:creationId xmlns:a16="http://schemas.microsoft.com/office/drawing/2014/main" id="{E55BA3EB-1465-9C5E-6BF5-F2B8E206E6F9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-866" r="10112" b="866"/>
          <a:stretch/>
        </p:blipFill>
        <p:spPr>
          <a:xfrm>
            <a:off x="0" y="-91848"/>
            <a:ext cx="8021782" cy="6949848"/>
          </a:xfrm>
        </p:spPr>
      </p:pic>
    </p:spTree>
    <p:extLst>
      <p:ext uri="{BB962C8B-B14F-4D97-AF65-F5344CB8AC3E}">
        <p14:creationId xmlns:p14="http://schemas.microsoft.com/office/powerpoint/2010/main" val="14846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B966DC-B5EA-3227-A51E-5D53A54ED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solidFill>
                <a:srgbClr val="1E4D2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CBAFB-8F48-FD8C-5598-FCE956FCD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18" y="2808290"/>
            <a:ext cx="4641101" cy="9795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group of football players running on a field&#10;&#10;Description automatically generated">
            <a:extLst>
              <a:ext uri="{FF2B5EF4-FFF2-40B4-BE49-F238E27FC236}">
                <a16:creationId xmlns:a16="http://schemas.microsoft.com/office/drawing/2014/main" id="{AECBCBC8-14E0-3A9F-B14B-868AFEDC6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r="26606"/>
          <a:stretch/>
        </p:blipFill>
        <p:spPr>
          <a:xfrm>
            <a:off x="5130140" y="0"/>
            <a:ext cx="7061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79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0A1A5C-C1F5-30DF-9E74-32FD76088A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solidFill>
                <a:srgbClr val="1E4D2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05362-2F45-A4EE-B8A7-784DCAB7F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picking up plants&#10;&#10;Description automatically generated">
            <a:extLst>
              <a:ext uri="{FF2B5EF4-FFF2-40B4-BE49-F238E27FC236}">
                <a16:creationId xmlns:a16="http://schemas.microsoft.com/office/drawing/2014/main" id="{CBCA0AE5-0C6D-6573-7A40-63374F142F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24884"/>
          <a:stretch/>
        </p:blipFill>
        <p:spPr>
          <a:xfrm>
            <a:off x="0" y="0"/>
            <a:ext cx="7042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48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0EAED1-52C3-6A29-5DDB-0E553023D4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solidFill>
                <a:srgbClr val="1E4D2B"/>
              </a:solidFill>
            </a:endParaRPr>
          </a:p>
        </p:txBody>
      </p:sp>
      <p:pic>
        <p:nvPicPr>
          <p:cNvPr id="4" name="Picture 3" descr="A large crowd of people watching a large bonfire&#10;&#10;Description automatically generated">
            <a:extLst>
              <a:ext uri="{FF2B5EF4-FFF2-40B4-BE49-F238E27FC236}">
                <a16:creationId xmlns:a16="http://schemas.microsoft.com/office/drawing/2014/main" id="{F9D401BD-ECC3-A1D1-B1EC-44E9589CE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3"/>
          <a:stretch/>
        </p:blipFill>
        <p:spPr>
          <a:xfrm>
            <a:off x="0" y="0"/>
            <a:ext cx="12192000" cy="57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4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lecture hall&#10;&#10;Description automatically generated">
            <a:extLst>
              <a:ext uri="{FF2B5EF4-FFF2-40B4-BE49-F238E27FC236}">
                <a16:creationId xmlns:a16="http://schemas.microsoft.com/office/drawing/2014/main" id="{4E1BE3D0-6513-5FB3-B033-F101D86A43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41CEE6-C9B3-6FCA-D2E8-105967FE67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solidFill>
                <a:srgbClr val="1E4D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59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32468-5E35-80B5-54C2-4DE83152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65C4E-9F34-D0A8-350D-8A7A0988D6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solidFill>
                <a:srgbClr val="59595B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76F33D8-F20B-A4E1-68D9-9753D67DAF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4174472"/>
              </p:ext>
            </p:extLst>
          </p:nvPr>
        </p:nvGraphicFramePr>
        <p:xfrm>
          <a:off x="659195" y="1130932"/>
          <a:ext cx="6826317" cy="459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1600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E41A1AE-B96A-6F5D-A287-43A2873E4C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047280"/>
              </p:ext>
            </p:extLst>
          </p:nvPr>
        </p:nvGraphicFramePr>
        <p:xfrm>
          <a:off x="1702085" y="219941"/>
          <a:ext cx="8787830" cy="5858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50F83C9-5CF6-388C-D880-B34A834F6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813" y="2520490"/>
            <a:ext cx="3440373" cy="16668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20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AD04-F13D-56CD-7EC5-8A6E9036E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8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E4D61-123B-C524-C19E-A256A0CDD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05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95AFD84-DDC7-9330-05E8-70DED256B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085" y="589751"/>
            <a:ext cx="7017894" cy="9137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400">
                <a:solidFill>
                  <a:srgbClr val="1E4D2B"/>
                </a:solidFill>
                <a:latin typeface="+mj-lt"/>
              </a:defRPr>
            </a:lvl1pPr>
          </a:lstStyle>
          <a:p>
            <a:r>
              <a:rPr lang="en-US" dirty="0"/>
              <a:t>CSU Color Palette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7C1571-A161-668C-6990-53A89BFE348C}"/>
              </a:ext>
            </a:extLst>
          </p:cNvPr>
          <p:cNvCxnSpPr>
            <a:cxnSpLocks/>
          </p:cNvCxnSpPr>
          <p:nvPr/>
        </p:nvCxnSpPr>
        <p:spPr>
          <a:xfrm>
            <a:off x="552186" y="4628883"/>
            <a:ext cx="562712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47D0CC-7AEE-DB23-0A00-FB77ECD4ABCC}"/>
              </a:ext>
            </a:extLst>
          </p:cNvPr>
          <p:cNvCxnSpPr>
            <a:cxnSpLocks/>
          </p:cNvCxnSpPr>
          <p:nvPr/>
        </p:nvCxnSpPr>
        <p:spPr>
          <a:xfrm>
            <a:off x="572658" y="2170593"/>
            <a:ext cx="45632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B32E15E-6CAA-36CD-8D85-E3A548EFF9A9}"/>
              </a:ext>
            </a:extLst>
          </p:cNvPr>
          <p:cNvCxnSpPr/>
          <p:nvPr/>
        </p:nvCxnSpPr>
        <p:spPr>
          <a:xfrm>
            <a:off x="5687371" y="2170593"/>
            <a:ext cx="342862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B09ED9B5-F415-4FEC-D12D-F46FEC2D8518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5687371" y="1762970"/>
            <a:ext cx="3367087" cy="349250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198" dirty="0">
                <a:latin typeface="Proxima Nova" charset="0"/>
                <a:ea typeface="Proxima Nova" charset="0"/>
                <a:cs typeface="Proxima Nova" charset="0"/>
              </a:rPr>
              <a:t>Secondary Color Palette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30BB759-08D9-A3AB-29CC-AF3F4FF1DC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186" y="1758158"/>
            <a:ext cx="3367087" cy="349250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198" dirty="0">
                <a:latin typeface="Proxima Nova" charset="0"/>
                <a:ea typeface="Proxima Nova" charset="0"/>
                <a:cs typeface="Proxima Nova" charset="0"/>
              </a:rPr>
              <a:t>Primary Color Palette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5A0DF9AA-2A14-B40B-5507-A00659FCA2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766" y="4220595"/>
            <a:ext cx="3367087" cy="349250"/>
          </a:xfrm>
        </p:spPr>
        <p:txBody>
          <a:bodyPr anchor="ctr">
            <a:noAutofit/>
          </a:bodyPr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198" dirty="0">
                <a:latin typeface="Proxima Nova" charset="0"/>
                <a:ea typeface="Proxima Nova" charset="0"/>
                <a:cs typeface="Proxima Nova" charset="0"/>
              </a:rPr>
              <a:t>Energy Color Palette</a:t>
            </a:r>
          </a:p>
        </p:txBody>
      </p:sp>
      <p:sp>
        <p:nvSpPr>
          <p:cNvPr id="36" name="Text Placeholder 37">
            <a:extLst>
              <a:ext uri="{FF2B5EF4-FFF2-40B4-BE49-F238E27FC236}">
                <a16:creationId xmlns:a16="http://schemas.microsoft.com/office/drawing/2014/main" id="{0603869C-462F-0AB6-5CC2-D2ECCF3EDF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023" y="3271487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R</a:t>
            </a:r>
          </a:p>
          <a:p>
            <a:pPr lvl="0"/>
            <a:r>
              <a:rPr lang="en-US" dirty="0"/>
              <a:t>G</a:t>
            </a:r>
          </a:p>
          <a:p>
            <a:pPr lvl="0"/>
            <a:r>
              <a:rPr lang="en-US" dirty="0"/>
              <a:t>B</a:t>
            </a:r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7163DB42-24AF-C44E-8207-75A210E872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0410" y="3273664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1E4D2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30</a:t>
            </a:r>
          </a:p>
          <a:p>
            <a:pPr lvl="0"/>
            <a:r>
              <a:rPr lang="en-US" dirty="0"/>
              <a:t>77</a:t>
            </a:r>
          </a:p>
          <a:p>
            <a:pPr lvl="0"/>
            <a:r>
              <a:rPr lang="en-US" dirty="0"/>
              <a:t>43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A16E783-6260-BCF9-9248-A1D66E799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261" y="3273090"/>
            <a:ext cx="555274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C8C37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200</a:t>
            </a:r>
          </a:p>
          <a:p>
            <a:pPr lvl="0"/>
            <a:r>
              <a:rPr lang="en-US" dirty="0"/>
              <a:t>195</a:t>
            </a:r>
          </a:p>
          <a:p>
            <a:pPr lvl="0"/>
            <a:r>
              <a:rPr lang="en-US" dirty="0"/>
              <a:t>114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B429DB5D-1FAC-6A07-2E2C-E9B576C333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65120" y="3278860"/>
            <a:ext cx="555274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59595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255</a:t>
            </a:r>
          </a:p>
          <a:p>
            <a:pPr lvl="0"/>
            <a:r>
              <a:rPr lang="en-US" dirty="0"/>
              <a:t>255</a:t>
            </a:r>
          </a:p>
          <a:p>
            <a:pPr lvl="0"/>
            <a:r>
              <a:rPr lang="en-US" dirty="0"/>
              <a:t>255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F677EDC8-4A62-363B-5ED5-9C221F33A0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93841" y="3271487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R</a:t>
            </a:r>
          </a:p>
          <a:p>
            <a:pPr lvl="0"/>
            <a:r>
              <a:rPr lang="en-US" dirty="0"/>
              <a:t>G</a:t>
            </a:r>
          </a:p>
          <a:p>
            <a:pPr lvl="0"/>
            <a:r>
              <a:rPr lang="en-US" dirty="0"/>
              <a:t>B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EACE54E9-DBD6-40EB-A6A3-577966FC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5228" y="3273664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D9782D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217</a:t>
            </a:r>
          </a:p>
          <a:p>
            <a:pPr lvl="0"/>
            <a:r>
              <a:rPr lang="en-US" dirty="0"/>
              <a:t>120</a:t>
            </a:r>
          </a:p>
          <a:p>
            <a:pPr lvl="0"/>
            <a:r>
              <a:rPr lang="en-US" dirty="0"/>
              <a:t>45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388BD516-ABE6-DBD4-2A19-C8FA5DD8BA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3079" y="3273090"/>
            <a:ext cx="555274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59595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89</a:t>
            </a:r>
          </a:p>
          <a:p>
            <a:pPr lvl="0"/>
            <a:r>
              <a:rPr lang="en-US" dirty="0"/>
              <a:t>89</a:t>
            </a:r>
          </a:p>
          <a:p>
            <a:pPr lvl="0"/>
            <a:r>
              <a:rPr lang="en-US" dirty="0"/>
              <a:t>91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07D0D9D5-1209-199D-1926-FE0BAD2E4B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023" y="5455355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R</a:t>
            </a:r>
          </a:p>
          <a:p>
            <a:pPr lvl="0"/>
            <a:r>
              <a:rPr lang="en-US" dirty="0"/>
              <a:t>G</a:t>
            </a:r>
          </a:p>
          <a:p>
            <a:pPr lvl="0"/>
            <a:r>
              <a:rPr lang="en-US" dirty="0"/>
              <a:t>B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86CF8A9A-EE3C-0B28-75E1-72CD968E0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5183" y="5464628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130</a:t>
            </a:r>
          </a:p>
          <a:p>
            <a:pPr lvl="0"/>
            <a:r>
              <a:rPr lang="en-US" dirty="0"/>
              <a:t>197</a:t>
            </a:r>
          </a:p>
          <a:p>
            <a:pPr lvl="0"/>
            <a:r>
              <a:rPr lang="en-US" dirty="0"/>
              <a:t>3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6967D4AD-3E62-85E0-19FF-B9A3C4E57C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90104" y="5469920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rgbClr val="59595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207</a:t>
            </a:r>
          </a:p>
          <a:p>
            <a:pPr lvl="0"/>
            <a:r>
              <a:rPr lang="en-US" dirty="0"/>
              <a:t>252</a:t>
            </a:r>
          </a:p>
          <a:p>
            <a:pPr lvl="0"/>
            <a:r>
              <a:rPr lang="en-US" dirty="0"/>
              <a:t>0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D102D74A-28F4-047B-D005-76C1800D23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15026" y="5469920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126</a:t>
            </a:r>
          </a:p>
          <a:p>
            <a:pPr lvl="0"/>
            <a:r>
              <a:rPr lang="en-US" dirty="0"/>
              <a:t>84</a:t>
            </a:r>
          </a:p>
          <a:p>
            <a:pPr lvl="0"/>
            <a:r>
              <a:rPr lang="en-US" dirty="0"/>
              <a:t>117</a:t>
            </a:r>
          </a:p>
        </p:txBody>
      </p:sp>
      <p:sp>
        <p:nvSpPr>
          <p:cNvPr id="47" name="Text Placeholder 37">
            <a:extLst>
              <a:ext uri="{FF2B5EF4-FFF2-40B4-BE49-F238E27FC236}">
                <a16:creationId xmlns:a16="http://schemas.microsoft.com/office/drawing/2014/main" id="{D06BEC10-3FED-8FD1-B446-E52029D16C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948" y="5469920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  <a:p>
            <a:pPr lvl="0"/>
            <a:r>
              <a:rPr lang="en-US" dirty="0"/>
              <a:t>143</a:t>
            </a:r>
          </a:p>
          <a:p>
            <a:pPr lvl="0"/>
            <a:r>
              <a:rPr lang="en-US" dirty="0"/>
              <a:t>179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C9BE0D0A-98CE-C05A-88C1-2510AFAD51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79531" y="5464628"/>
            <a:ext cx="498475" cy="700088"/>
          </a:xfrm>
        </p:spPr>
        <p:txBody>
          <a:bodyPr anchor="ctr">
            <a:noAutofit/>
          </a:bodyPr>
          <a:lstStyle>
            <a:lvl1pPr algn="ctr">
              <a:lnSpc>
                <a:spcPct val="50000"/>
              </a:lnSpc>
              <a:defRPr sz="14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16</a:t>
            </a:r>
          </a:p>
          <a:p>
            <a:pPr lvl="0"/>
            <a:r>
              <a:rPr lang="en-US" dirty="0"/>
              <a:t>84</a:t>
            </a:r>
          </a:p>
          <a:p>
            <a:pPr lvl="0"/>
            <a:r>
              <a:rPr lang="en-US" dirty="0"/>
              <a:t>86</a:t>
            </a:r>
          </a:p>
        </p:txBody>
      </p:sp>
      <p:sp>
        <p:nvSpPr>
          <p:cNvPr id="2" name="Text Placeholder 37">
            <a:extLst>
              <a:ext uri="{FF2B5EF4-FFF2-40B4-BE49-F238E27FC236}">
                <a16:creationId xmlns:a16="http://schemas.microsoft.com/office/drawing/2014/main" id="{26121B72-6BED-9157-8476-79E90B1C31EC}"/>
              </a:ext>
            </a:extLst>
          </p:cNvPr>
          <p:cNvSpPr txBox="1">
            <a:spLocks/>
          </p:cNvSpPr>
          <p:nvPr/>
        </p:nvSpPr>
        <p:spPr>
          <a:xfrm>
            <a:off x="5967582" y="5455355"/>
            <a:ext cx="534547" cy="700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E56A54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229</a:t>
            </a:r>
          </a:p>
          <a:p>
            <a:r>
              <a:rPr lang="en-US"/>
              <a:t>106</a:t>
            </a:r>
          </a:p>
          <a:p>
            <a:r>
              <a:rPr lang="en-US"/>
              <a:t>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19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ECAF0EB-FA3F-0365-231B-E3D7DC53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789" y="2621422"/>
            <a:ext cx="7761738" cy="1615155"/>
          </a:xfrm>
        </p:spPr>
        <p:txBody>
          <a:bodyPr/>
          <a:lstStyle/>
          <a:p>
            <a:r>
              <a:rPr lang="en-US" dirty="0"/>
              <a:t>Title of Presentation Goes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C886E5-DBE8-34E1-1EA3-F69A8FD01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789" y="4682331"/>
            <a:ext cx="5633680" cy="496498"/>
          </a:xfrm>
        </p:spPr>
        <p:txBody>
          <a:bodyPr/>
          <a:lstStyle/>
          <a:p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043670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0907-B616-DE3F-5A6C-58714130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Presentation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FD128-E613-240D-69FA-F173AAD1B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CD37FBF-AD26-9FB0-959C-49957E1626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55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7895E-343E-13F1-8E91-47052A23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Presentation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4D029-38DE-F1DB-3A6E-4E3DE9593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</p:spTree>
    <p:extLst>
      <p:ext uri="{BB962C8B-B14F-4D97-AF65-F5344CB8AC3E}">
        <p14:creationId xmlns:p14="http://schemas.microsoft.com/office/powerpoint/2010/main" val="1512676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D235-0EA8-AB23-BCF4-C51987B7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5D023-B6EC-319F-88B8-D8FDAD71B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80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8885-1415-E517-A216-01BED785E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EA8B-1DDD-CA80-3155-89B0541AD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93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4574-8734-4780-4035-8D77CC13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2B9CD-FE02-8BA8-DBF6-FDFF228FD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35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1267B-787D-DCCE-C20A-F13D95E99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99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3F0977-18F0-76A1-A657-F344D056E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Text block goes here.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Lorem ipsum dolor sit.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7DC17-9D86-90FF-A8F4-FC32256F072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Text block goes here.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Lorem ipsum dolor sit.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2223F-F259-3389-BE21-2F8B971287F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Text block goes here.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Lorem ipsum dolor sit.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22542-C2E0-CFDB-B610-C2A8C6849F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290217-9A75-BBF4-069D-D9DC28B2EE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9615AE-27FE-77AB-D949-319ED4D4DD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4103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1">
  <a:themeElements>
    <a:clrScheme name="CSU Energy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144"/>
      </a:accent1>
      <a:accent2>
        <a:srgbClr val="82C503"/>
      </a:accent2>
      <a:accent3>
        <a:srgbClr val="CFFC00"/>
      </a:accent3>
      <a:accent4>
        <a:srgbClr val="7E5475"/>
      </a:accent4>
      <a:accent5>
        <a:srgbClr val="5B9BD5"/>
      </a:accent5>
      <a:accent6>
        <a:srgbClr val="105456"/>
      </a:accent6>
      <a:hlink>
        <a:srgbClr val="008FB3"/>
      </a:hlink>
      <a:folHlink>
        <a:srgbClr val="954F72"/>
      </a:folHlink>
    </a:clrScheme>
    <a:fontScheme name="CSU Fonts Brand Refresh">
      <a:majorFont>
        <a:latin typeface="Poppins"/>
        <a:ea typeface=""/>
        <a:cs typeface=""/>
      </a:majorFont>
      <a:minorFont>
        <a:latin typeface="Bodoni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U Find Your Energy PPT Template" id="{1AD7180F-9571-4894-AA82-1D8691669F38}" vid="{22AF0102-C569-400F-AD0F-BD871281A7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CSU Find Your Energy PPT Template</Template>
  <TotalTime>0</TotalTime>
  <Words>138</Words>
  <Application>Microsoft Office PowerPoint</Application>
  <PresentationFormat>Widescreen</PresentationFormat>
  <Paragraphs>62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Bodoni MT</vt:lpstr>
      <vt:lpstr>Calibri</vt:lpstr>
      <vt:lpstr>Poppins</vt:lpstr>
      <vt:lpstr>Proxima Nova</vt:lpstr>
      <vt:lpstr>Title 1</vt:lpstr>
      <vt:lpstr>Title of Presentation Goes Here</vt:lpstr>
      <vt:lpstr>Title of Presentation Goes Here</vt:lpstr>
      <vt:lpstr>Title of Presentation Goes Here</vt:lpstr>
      <vt:lpstr>Title of Presentation Goes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CSU Color Palette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Goes Here</dc:title>
  <dc:creator>Haynes,Ryan</dc:creator>
  <cp:lastModifiedBy>Haynes,Ryan</cp:lastModifiedBy>
  <cp:revision>1</cp:revision>
  <dcterms:created xsi:type="dcterms:W3CDTF">2023-09-22T19:28:25Z</dcterms:created>
  <dcterms:modified xsi:type="dcterms:W3CDTF">2023-09-22T19:28:51Z</dcterms:modified>
</cp:coreProperties>
</file>